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1E8686-A51B-4922-BF4E-84C06E9142BB}" type="datetimeFigureOut">
              <a:rPr lang="pl-PL" smtClean="0"/>
              <a:t>2014-04-16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1EBC08-D9FD-4CDB-8CA1-A81B730B5063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Tangsudo" TargetMode="External"/><Relationship Id="rId2" Type="http://schemas.openxmlformats.org/officeDocument/2006/relationships/hyperlink" Target="http://pl.wikipedia.org/wiki/Sport_walk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.wikipedia.org/wiki/Dan" TargetMode="External"/><Relationship Id="rId4" Type="http://schemas.openxmlformats.org/officeDocument/2006/relationships/hyperlink" Target="http://pl.wikipedia.org/wiki/Taekwond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WEJŚCIE SMOKA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2088232"/>
          </a:xfrm>
        </p:spPr>
        <p:txBody>
          <a:bodyPr/>
          <a:lstStyle/>
          <a:p>
            <a:r>
              <a:rPr lang="pl-PL" b="1" dirty="0" smtClean="0">
                <a:solidFill>
                  <a:srgbClr val="00B0F0"/>
                </a:solidFill>
              </a:rPr>
              <a:t>Tą prezentację przygotował Robert Szepietowski, znany jako DJ.WALKER CLUB?</a:t>
            </a:r>
          </a:p>
          <a:p>
            <a:endParaRPr lang="pl-PL" dirty="0"/>
          </a:p>
        </p:txBody>
      </p:sp>
      <p:pic>
        <p:nvPicPr>
          <p:cNvPr id="1026" name="Picture 2" descr="http://z1.demoty.pl/0c99adf5004057d845e4d9dd90822193aec83053/tylko-chuck-norr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970719"/>
            <a:ext cx="2736304" cy="3743265"/>
          </a:xfrm>
          <a:prstGeom prst="rect">
            <a:avLst/>
          </a:prstGeom>
          <a:noFill/>
        </p:spPr>
      </p:pic>
      <p:pic>
        <p:nvPicPr>
          <p:cNvPr id="1028" name="Picture 4" descr="http://i1.celebixy.pl/3a9f843216a397b730b43dbe2ee3b68708f5185e/chuck-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996952"/>
            <a:ext cx="3635896" cy="4121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872208"/>
          </a:xfrm>
        </p:spPr>
        <p:txBody>
          <a:bodyPr>
            <a:normAutofit fontScale="90000"/>
          </a:bodyPr>
          <a:lstStyle/>
          <a:p>
            <a:pPr>
              <a:tabLst>
                <a:tab pos="4664075" algn="l"/>
              </a:tabLst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,,,,,,,,,,,,,,,,,,,,CHUCK NORRIS, a miał na imię tak naprawdę-Carlos Ray </a:t>
            </a:r>
            <a:r>
              <a:rPr lang="pl-PL" dirty="0" err="1" smtClean="0"/>
              <a:t>Norris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7239000" cy="4034848"/>
          </a:xfrm>
        </p:spPr>
        <p:txBody>
          <a:bodyPr/>
          <a:lstStyle/>
          <a:p>
            <a:r>
              <a:rPr lang="pl-PL" dirty="0" smtClean="0"/>
              <a:t>W </a:t>
            </a:r>
            <a:r>
              <a:rPr lang="pl-PL" dirty="0" smtClean="0"/>
              <a:t>Korei poznał </a:t>
            </a:r>
            <a:r>
              <a:rPr lang="pl-PL" dirty="0" smtClean="0">
                <a:hlinkClick r:id="rId2" tooltip="Sport walki"/>
              </a:rPr>
              <a:t>sporty walki</a:t>
            </a:r>
            <a:r>
              <a:rPr lang="pl-PL" dirty="0" smtClean="0"/>
              <a:t>, trenował m.in. </a:t>
            </a:r>
            <a:r>
              <a:rPr lang="pl-PL" dirty="0" err="1" smtClean="0">
                <a:hlinkClick r:id="rId3" tooltip="Tangsudo"/>
              </a:rPr>
              <a:t>tangsudo</a:t>
            </a:r>
            <a:r>
              <a:rPr lang="pl-PL" dirty="0" smtClean="0"/>
              <a:t> i </a:t>
            </a:r>
            <a:r>
              <a:rPr lang="pl-PL" dirty="0" err="1" smtClean="0">
                <a:hlinkClick r:id="rId4" tooltip="Taekwondo"/>
              </a:rPr>
              <a:t>taekwondo</a:t>
            </a:r>
            <a:r>
              <a:rPr lang="pl-PL" dirty="0" smtClean="0"/>
              <a:t>  </a:t>
            </a:r>
            <a:r>
              <a:rPr lang="pl-PL" dirty="0" err="1" smtClean="0"/>
              <a:t>Norris</a:t>
            </a:r>
            <a:r>
              <a:rPr lang="pl-PL" dirty="0" smtClean="0"/>
              <a:t> uzyskał 8. </a:t>
            </a:r>
            <a:r>
              <a:rPr lang="pl-PL" dirty="0" err="1" smtClean="0">
                <a:hlinkClick r:id="rId5" tooltip="Dan"/>
              </a:rPr>
              <a:t>dan</a:t>
            </a:r>
            <a:r>
              <a:rPr lang="pl-PL" dirty="0" smtClean="0"/>
              <a:t> w </a:t>
            </a:r>
            <a:r>
              <a:rPr lang="pl-PL" dirty="0" err="1" smtClean="0"/>
              <a:t>taekwondo,jako</a:t>
            </a:r>
            <a:r>
              <a:rPr lang="pl-PL" dirty="0" smtClean="0"/>
              <a:t> jeden z pierwszych ludu </a:t>
            </a:r>
            <a:r>
              <a:rPr lang="pl-PL" dirty="0" err="1" smtClean="0"/>
              <a:t>zachodu.Norris</a:t>
            </a:r>
            <a:r>
              <a:rPr lang="pl-PL" dirty="0" smtClean="0"/>
              <a:t> zdobył mistrzowskie czarne </a:t>
            </a:r>
            <a:r>
              <a:rPr lang="pl-PL" dirty="0" err="1" smtClean="0"/>
              <a:t>pasy.Wrócił</a:t>
            </a:r>
            <a:r>
              <a:rPr lang="pl-PL" dirty="0" smtClean="0"/>
              <a:t> </a:t>
            </a:r>
            <a:r>
              <a:rPr lang="pl-PL" dirty="0" smtClean="0"/>
              <a:t>do Stanów Zjednoczonych gdzie założył </a:t>
            </a:r>
            <a:r>
              <a:rPr lang="pl-PL" dirty="0" err="1" smtClean="0"/>
              <a:t>szkołe</a:t>
            </a:r>
            <a:r>
              <a:rPr lang="pl-PL" dirty="0" smtClean="0"/>
              <a:t> karate, w której uczyły się słynne osoby, które zostały jego przyjaciółmi. 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0"/>
            <a:ext cx="7239000" cy="6455736"/>
          </a:xfrm>
        </p:spPr>
        <p:txBody>
          <a:bodyPr>
            <a:normAutofit fontScale="62500" lnSpcReduction="20000"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1. Nielubienie Chucka </a:t>
            </a:r>
            <a:r>
              <a:rPr lang="pl-PL" sz="2400" dirty="0" err="1" smtClean="0"/>
              <a:t>Norrisa</a:t>
            </a:r>
            <a:r>
              <a:rPr lang="pl-PL" sz="2400" dirty="0" smtClean="0"/>
              <a:t> powoduje raka i choroby serca.</a:t>
            </a:r>
            <a:br>
              <a:rPr lang="pl-PL" sz="2400" dirty="0" smtClean="0"/>
            </a:br>
            <a:r>
              <a:rPr lang="pl-PL" sz="2400" dirty="0" smtClean="0"/>
              <a:t>2.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doliczył do nieskończoności. Dwa razy.</a:t>
            </a:r>
            <a:br>
              <a:rPr lang="pl-PL" sz="2400" dirty="0" smtClean="0"/>
            </a:br>
            <a:r>
              <a:rPr lang="pl-PL" sz="2400" dirty="0" smtClean="0"/>
              <a:t>3.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nie umrze. On kopnie w kalendarz. Z półobrotu.</a:t>
            </a:r>
            <a:br>
              <a:rPr lang="pl-PL" sz="2400" dirty="0" smtClean="0"/>
            </a:br>
            <a:r>
              <a:rPr lang="pl-PL" sz="2400" dirty="0" smtClean="0"/>
              <a:t>4. Normalny człowiek ma 46 chromosomów.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ma 92. Zawsze jest dwa razy lepszy od przeciętnego człowieka.</a:t>
            </a:r>
            <a:br>
              <a:rPr lang="pl-PL" sz="2400" dirty="0" smtClean="0"/>
            </a:br>
            <a:r>
              <a:rPr lang="pl-PL" sz="2400" dirty="0" smtClean="0"/>
              <a:t>5. Kiedy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spogląda w niebo, chmury pocą się ze strachu. Nazywamy to deszczem.</a:t>
            </a:r>
            <a:br>
              <a:rPr lang="pl-PL" sz="2400" dirty="0" smtClean="0"/>
            </a:br>
            <a:r>
              <a:rPr lang="pl-PL" sz="2400" dirty="0" smtClean="0"/>
              <a:t>6. Film "</a:t>
            </a:r>
            <a:r>
              <a:rPr lang="pl-PL" sz="2400" dirty="0" err="1" smtClean="0"/>
              <a:t>Rambo</a:t>
            </a:r>
            <a:r>
              <a:rPr lang="pl-PL" sz="2400" dirty="0" smtClean="0"/>
              <a:t> - Pierwsza Krew" był oparty na wydarzeniach z obozu harcerskiego na którym był w dzieciństwie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7. W sklepach przyjmują pieniądze z "Monopolu" jeśli płaci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8. Wielki Mur Chiński powstał, by powstrzymać Chucka </a:t>
            </a:r>
            <a:r>
              <a:rPr lang="pl-PL" sz="2400" dirty="0" err="1" smtClean="0"/>
              <a:t>Norrisa</a:t>
            </a:r>
            <a:r>
              <a:rPr lang="pl-PL" sz="2400" dirty="0" smtClean="0"/>
              <a:t>. Nie udało mu się.</a:t>
            </a:r>
            <a:br>
              <a:rPr lang="pl-PL" sz="2400" dirty="0" smtClean="0"/>
            </a:br>
            <a:r>
              <a:rPr lang="pl-PL" sz="2400" dirty="0" smtClean="0"/>
              <a:t>9. Wizerunki na banknotach nie przedstawiają Chucka </a:t>
            </a:r>
            <a:r>
              <a:rPr lang="pl-PL" sz="2400" dirty="0" err="1" smtClean="0"/>
              <a:t>Norrisa</a:t>
            </a:r>
            <a:r>
              <a:rPr lang="pl-PL" sz="2400" dirty="0" smtClean="0"/>
              <a:t> ponieważ uznał, że ludzie mieliby problemy z tak dużymi nominałami.</a:t>
            </a:r>
            <a:br>
              <a:rPr lang="pl-PL" sz="2400" dirty="0" smtClean="0"/>
            </a:br>
            <a:r>
              <a:rPr lang="pl-PL" sz="2400" dirty="0" smtClean="0"/>
              <a:t>10.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kiedyś przypadkiem posłyszał, że nie można przekroczyć prędkości światła bo coś dziwnego dzieje się z czasem. Postanowił sam sprawdzić jak to naprawdę jest. Od tamtej pory niektórzy historycy twierdzą, że ojcem Chucka </a:t>
            </a:r>
            <a:r>
              <a:rPr lang="pl-PL" sz="2400" dirty="0" err="1" smtClean="0"/>
              <a:t>Norrisa</a:t>
            </a:r>
            <a:r>
              <a:rPr lang="pl-PL" sz="2400" dirty="0" smtClean="0"/>
              <a:t> jest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 </a:t>
            </a:r>
            <a:br>
              <a:rPr lang="pl-PL" sz="2400" dirty="0" smtClean="0"/>
            </a:br>
            <a:r>
              <a:rPr lang="pl-PL" sz="2400" dirty="0" smtClean="0"/>
              <a:t>11. Ktoś kiedyś pozwał Chucka </a:t>
            </a:r>
            <a:r>
              <a:rPr lang="pl-PL" sz="2400" dirty="0" err="1" smtClean="0"/>
              <a:t>Norrisa</a:t>
            </a:r>
            <a:r>
              <a:rPr lang="pl-PL" sz="2400" dirty="0" smtClean="0"/>
              <a:t> do sądu. Chuck pomyślał, że może być zabawnie i poszedł. Nie mylił się. Najbardziej podobał mu się moment, w którym sędzia przyznał się do winy.</a:t>
            </a:r>
            <a:br>
              <a:rPr lang="pl-PL" sz="2400" dirty="0" smtClean="0"/>
            </a:br>
            <a:r>
              <a:rPr lang="pl-PL" sz="2400" dirty="0" smtClean="0"/>
              <a:t>12.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przekonał Goździkową do </a:t>
            </a:r>
            <a:r>
              <a:rPr lang="pl-PL" sz="2400" dirty="0" err="1" smtClean="0"/>
              <a:t>apapu</a:t>
            </a:r>
            <a:r>
              <a:rPr lang="pl-PL" sz="2400" dirty="0" smtClean="0"/>
              <a:t>.</a:t>
            </a:r>
            <a:br>
              <a:rPr lang="pl-PL" sz="2400" dirty="0" smtClean="0"/>
            </a:br>
            <a:r>
              <a:rPr lang="pl-PL" sz="2400" dirty="0" smtClean="0"/>
              <a:t>13. Łzy Chucka </a:t>
            </a:r>
            <a:r>
              <a:rPr lang="pl-PL" sz="2400" dirty="0" err="1" smtClean="0"/>
              <a:t>Norrisa</a:t>
            </a:r>
            <a:r>
              <a:rPr lang="pl-PL" sz="2400" dirty="0" smtClean="0"/>
              <a:t> leczą raka. Ale jest tak </a:t>
            </a:r>
            <a:r>
              <a:rPr lang="pl-PL" sz="2400" dirty="0" err="1" smtClean="0"/>
              <a:t>hardkorowy</a:t>
            </a:r>
            <a:r>
              <a:rPr lang="pl-PL" sz="2400" dirty="0" smtClean="0"/>
              <a:t>, że nigdy nie zapłakał.</a:t>
            </a:r>
            <a:br>
              <a:rPr lang="pl-PL" sz="2400" dirty="0" smtClean="0"/>
            </a:br>
            <a:r>
              <a:rPr lang="pl-PL" sz="2400" dirty="0" smtClean="0"/>
              <a:t>14. Chuck </a:t>
            </a:r>
            <a:r>
              <a:rPr lang="pl-PL" sz="2400" dirty="0" err="1" smtClean="0"/>
              <a:t>Norris</a:t>
            </a:r>
            <a:r>
              <a:rPr lang="pl-PL" sz="2400" dirty="0" smtClean="0"/>
              <a:t> sprzedał duszę diabłu za cudowny wygląd i doskonałe umiejętności w walce wręcz. Chwilę po transakcji Chuck kopnął diabła w twarz z półobrotu i zabrał z powrotem swoja duszę. Diabeł, który zauważył ironię, nie mógł się gniewać i przyznał, że mógł to przewidzieć. Od tamtej pory grają, co piątek w pokera.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Strażnik Torunia tak zwanego całej </a:t>
            </a:r>
            <a:r>
              <a:rPr lang="pl-PL" dirty="0" err="1" smtClean="0"/>
              <a:t>Europy=</a:t>
            </a:r>
            <a:r>
              <a:rPr lang="pl-PL" dirty="0" err="1" smtClean="0">
                <a:solidFill>
                  <a:srgbClr val="FF0000"/>
                </a:solidFill>
              </a:rPr>
              <a:t>DJ.WALKER-CLUB</a:t>
            </a:r>
            <a:r>
              <a:rPr lang="pl-PL" dirty="0" smtClean="0">
                <a:solidFill>
                  <a:srgbClr val="FF0000"/>
                </a:solidFill>
              </a:rPr>
              <a:t>			</a:t>
            </a:r>
            <a:endParaRPr lang="pl-PL" dirty="0"/>
          </a:p>
        </p:txBody>
      </p:sp>
      <p:pic>
        <p:nvPicPr>
          <p:cNvPr id="4098" name="Picture 2" descr="G:\Moje zdięcia i inne\P12606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708" y="1935163"/>
            <a:ext cx="5852583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22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Przepływ</vt:lpstr>
      <vt:lpstr>WEJŚCIE SMOKA</vt:lpstr>
      <vt:lpstr> ,,,,,,,,,,,,,,,,,,,,CHUCK NORRIS, a miał na imię tak naprawdę-Carlos Ray Norris</vt:lpstr>
      <vt:lpstr>  </vt:lpstr>
      <vt:lpstr>Strażnik Torunia tak zwanego całej Europy=DJ.WALKER-CLUB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WEJŚCIE SMOKA</dc:title>
  <dc:creator>Jestem</dc:creator>
  <cp:lastModifiedBy>Jestem</cp:lastModifiedBy>
  <cp:revision>1</cp:revision>
  <dcterms:created xsi:type="dcterms:W3CDTF">2014-04-16T13:26:23Z</dcterms:created>
  <dcterms:modified xsi:type="dcterms:W3CDTF">2014-04-16T14:28:10Z</dcterms:modified>
</cp:coreProperties>
</file>